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790700" cy="28702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8FB"/>
          </a:solidFill>
        </a:fill>
      </a:tcStyle>
    </a:wholeTbl>
    <a:band2H>
      <a:tcTxStyle/>
      <a:tcStyle>
        <a:tcBdr/>
        <a:fill>
          <a:solidFill>
            <a:srgbClr val="E8EDF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DBDE"/>
          </a:solidFill>
        </a:fill>
      </a:tcStyle>
    </a:wholeTbl>
    <a:band2H>
      <a:tcTxStyle/>
      <a:tcStyle>
        <a:tcBdr/>
        <a:fill>
          <a:solidFill>
            <a:srgbClr val="EBEE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8FFCD"/>
          </a:solidFill>
        </a:fill>
      </a:tcStyle>
    </a:wholeTbl>
    <a:band2H>
      <a:tcTxStyle/>
      <a:tcStyle>
        <a:tcBdr/>
        <a:fill>
          <a:solidFill>
            <a:srgbClr val="FCFF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5" d="100"/>
          <a:sy n="175" d="100"/>
        </p:scale>
        <p:origin x="310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olo Testo"/>
          <p:cNvSpPr txBox="1">
            <a:spLocks noGrp="1"/>
          </p:cNvSpPr>
          <p:nvPr>
            <p:ph type="title"/>
          </p:nvPr>
        </p:nvSpPr>
        <p:spPr>
          <a:xfrm>
            <a:off x="61357" y="619352"/>
            <a:ext cx="1677301" cy="1099502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</a:lstStyle>
          <a:p>
            <a:r>
              <a:t>Titolo Testo</a:t>
            </a:r>
          </a:p>
        </p:txBody>
      </p:sp>
      <p:sp>
        <p:nvSpPr>
          <p:cNvPr id="92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61357" y="1765025"/>
            <a:ext cx="1677301" cy="728401"/>
          </a:xfrm>
          <a:prstGeom prst="rect">
            <a:avLst/>
          </a:prstGeom>
        </p:spPr>
        <p:txBody>
          <a:bodyPr/>
          <a:lstStyle>
            <a:lvl1pPr marL="457200" indent="-266700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●"/>
              <a:defRPr sz="600"/>
            </a:lvl1pPr>
            <a:lvl2pPr marL="1041400" indent="-381000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○"/>
              <a:defRPr sz="600"/>
            </a:lvl2pPr>
            <a:lvl3pPr marL="1498600" indent="-381000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■"/>
              <a:defRPr sz="600"/>
            </a:lvl3pPr>
            <a:lvl4pPr marL="1955800" indent="-381000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●"/>
              <a:defRPr sz="600"/>
            </a:lvl4pPr>
            <a:lvl5pPr marL="2413000" indent="-381000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○"/>
              <a:defRPr sz="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xfrm>
            <a:off x="61357" y="1204325"/>
            <a:ext cx="1677301" cy="471301"/>
          </a:xfrm>
          <a:prstGeom prst="rect">
            <a:avLst/>
          </a:prstGeom>
        </p:spPr>
        <p:txBody>
          <a:bodyPr anchor="ctr"/>
          <a:lstStyle>
            <a:lvl1pPr>
              <a:defRPr sz="1100"/>
            </a:lvl1pPr>
          </a:lstStyle>
          <a:p>
            <a:r>
              <a:t>Titolo Testo</a:t>
            </a:r>
          </a:p>
        </p:txBody>
      </p:sp>
      <p:sp>
        <p:nvSpPr>
          <p:cNvPr id="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olo Testo"/>
          <p:cNvSpPr txBox="1">
            <a:spLocks noGrp="1"/>
          </p:cNvSpPr>
          <p:nvPr>
            <p:ph type="title"/>
          </p:nvPr>
        </p:nvSpPr>
        <p:spPr>
          <a:xfrm>
            <a:off x="61357" y="249182"/>
            <a:ext cx="1677301" cy="320701"/>
          </a:xfrm>
          <a:prstGeom prst="rect">
            <a:avLst/>
          </a:prstGeom>
        </p:spPr>
        <p:txBody>
          <a:bodyPr anchor="t"/>
          <a:lstStyle>
            <a:lvl1pPr algn="l">
              <a:defRPr sz="900"/>
            </a:lvl1pPr>
          </a:lstStyle>
          <a:p>
            <a:r>
              <a:t>Titolo Testo</a:t>
            </a:r>
          </a:p>
        </p:txBody>
      </p:sp>
      <p:sp>
        <p:nvSpPr>
          <p:cNvPr id="29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1357" y="645304"/>
            <a:ext cx="1677301" cy="1912801"/>
          </a:xfrm>
          <a:prstGeom prst="rect">
            <a:avLst/>
          </a:prstGeom>
        </p:spPr>
        <p:txBody>
          <a:bodyPr/>
          <a:lstStyle>
            <a:lvl1pPr marL="457200" indent="-2667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●"/>
              <a:defRPr sz="600"/>
            </a:lvl1pPr>
            <a:lvl2pPr marL="1041400" indent="-381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○"/>
              <a:defRPr sz="600"/>
            </a:lvl2pPr>
            <a:lvl3pPr marL="1498600" indent="-381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■"/>
              <a:defRPr sz="600"/>
            </a:lvl3pPr>
            <a:lvl4pPr marL="1955800" indent="-381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●"/>
              <a:defRPr sz="600"/>
            </a:lvl4pPr>
            <a:lvl5pPr marL="2413000" indent="-381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○"/>
              <a:defRPr sz="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olo Testo"/>
          <p:cNvSpPr txBox="1">
            <a:spLocks noGrp="1"/>
          </p:cNvSpPr>
          <p:nvPr>
            <p:ph type="title"/>
          </p:nvPr>
        </p:nvSpPr>
        <p:spPr>
          <a:xfrm>
            <a:off x="61357" y="249182"/>
            <a:ext cx="1677301" cy="320701"/>
          </a:xfrm>
          <a:prstGeom prst="rect">
            <a:avLst/>
          </a:prstGeom>
        </p:spPr>
        <p:txBody>
          <a:bodyPr anchor="t"/>
          <a:lstStyle>
            <a:lvl1pPr algn="l">
              <a:defRPr sz="900"/>
            </a:lvl1pPr>
          </a:lstStyle>
          <a:p>
            <a:r>
              <a:t>Titolo Testo</a:t>
            </a:r>
          </a:p>
        </p:txBody>
      </p:sp>
      <p:sp>
        <p:nvSpPr>
          <p:cNvPr id="38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61357" y="645304"/>
            <a:ext cx="787501" cy="1912801"/>
          </a:xfrm>
          <a:prstGeom prst="rect">
            <a:avLst/>
          </a:prstGeom>
        </p:spPr>
        <p:txBody>
          <a:bodyPr/>
          <a:lstStyle>
            <a:lvl1pPr marL="4572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●"/>
              <a:defRPr sz="400"/>
            </a:lvl1pPr>
            <a:lvl2pPr marL="9144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○"/>
              <a:defRPr sz="400"/>
            </a:lvl2pPr>
            <a:lvl3pPr marL="13716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■"/>
              <a:defRPr sz="400"/>
            </a:lvl3pPr>
            <a:lvl4pPr marL="18288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●"/>
              <a:defRPr sz="400"/>
            </a:lvl4pPr>
            <a:lvl5pPr marL="22860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○"/>
              <a:defRPr sz="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9" name="Google Shape;23;p5"/>
          <p:cNvSpPr txBox="1">
            <a:spLocks noGrp="1"/>
          </p:cNvSpPr>
          <p:nvPr>
            <p:ph type="body" sz="half" idx="13"/>
          </p:nvPr>
        </p:nvSpPr>
        <p:spPr>
          <a:xfrm>
            <a:off x="951259" y="645305"/>
            <a:ext cx="787501" cy="1912799"/>
          </a:xfrm>
          <a:prstGeom prst="rect">
            <a:avLst/>
          </a:prstGeom>
        </p:spPr>
        <p:txBody>
          <a:bodyPr/>
          <a:lstStyle/>
          <a:p>
            <a:pPr marL="4572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●"/>
              <a:defRPr sz="400"/>
            </a:pPr>
            <a:endParaRPr/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xfrm>
            <a:off x="61357" y="249182"/>
            <a:ext cx="1677301" cy="320701"/>
          </a:xfrm>
          <a:prstGeom prst="rect">
            <a:avLst/>
          </a:prstGeom>
        </p:spPr>
        <p:txBody>
          <a:bodyPr anchor="t"/>
          <a:lstStyle>
            <a:lvl1pPr algn="l">
              <a:defRPr sz="900"/>
            </a:lvl1pPr>
          </a:lstStyle>
          <a:p>
            <a:r>
              <a:t>Titolo Testo</a:t>
            </a:r>
          </a:p>
        </p:txBody>
      </p:sp>
      <p:sp>
        <p:nvSpPr>
          <p:cNvPr id="4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olo Testo"/>
          <p:cNvSpPr txBox="1">
            <a:spLocks noGrp="1"/>
          </p:cNvSpPr>
          <p:nvPr>
            <p:ph type="title"/>
          </p:nvPr>
        </p:nvSpPr>
        <p:spPr>
          <a:xfrm>
            <a:off x="61357" y="311096"/>
            <a:ext cx="552902" cy="423002"/>
          </a:xfrm>
          <a:prstGeom prst="rect">
            <a:avLst/>
          </a:prstGeom>
        </p:spPr>
        <p:txBody>
          <a:bodyPr/>
          <a:lstStyle>
            <a:lvl1pPr algn="l">
              <a:defRPr sz="800"/>
            </a:lvl1pPr>
          </a:lstStyle>
          <a:p>
            <a:r>
              <a:t>Titolo Testo</a:t>
            </a:r>
          </a:p>
        </p:txBody>
      </p:sp>
      <p:sp>
        <p:nvSpPr>
          <p:cNvPr id="5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1357" y="778079"/>
            <a:ext cx="552902" cy="1780201"/>
          </a:xfrm>
          <a:prstGeom prst="rect">
            <a:avLst/>
          </a:prstGeom>
        </p:spPr>
        <p:txBody>
          <a:bodyPr/>
          <a:lstStyle>
            <a:lvl1pPr marL="4572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●"/>
              <a:defRPr sz="400"/>
            </a:lvl1pPr>
            <a:lvl2pPr marL="9144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○"/>
              <a:defRPr sz="400"/>
            </a:lvl2pPr>
            <a:lvl3pPr marL="13716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■"/>
              <a:defRPr sz="400"/>
            </a:lvl3pPr>
            <a:lvl4pPr marL="18288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●"/>
              <a:defRPr sz="400"/>
            </a:lvl4pPr>
            <a:lvl5pPr marL="2286000" indent="-2540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400"/>
              <a:buFont typeface="Arial"/>
              <a:buChar char="○"/>
              <a:defRPr sz="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olo Testo"/>
          <p:cNvSpPr txBox="1">
            <a:spLocks noGrp="1"/>
          </p:cNvSpPr>
          <p:nvPr>
            <p:ph type="title"/>
          </p:nvPr>
        </p:nvSpPr>
        <p:spPr>
          <a:xfrm>
            <a:off x="96505" y="252052"/>
            <a:ext cx="1253402" cy="2290500"/>
          </a:xfrm>
          <a:prstGeom prst="rect">
            <a:avLst/>
          </a:prstGeom>
        </p:spPr>
        <p:txBody>
          <a:bodyPr anchor="ctr"/>
          <a:lstStyle>
            <a:lvl1pPr algn="l">
              <a:defRPr sz="1500"/>
            </a:lvl1pPr>
          </a:lstStyle>
          <a:p>
            <a:r>
              <a:t>Titolo Testo</a:t>
            </a:r>
          </a:p>
        </p:txBody>
      </p:sp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36;p9"/>
          <p:cNvSpPr/>
          <p:nvPr/>
        </p:nvSpPr>
        <p:spPr>
          <a:xfrm>
            <a:off x="900000" y="-70"/>
            <a:ext cx="900001" cy="2880000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3" name="Titolo Testo"/>
          <p:cNvSpPr txBox="1">
            <a:spLocks noGrp="1"/>
          </p:cNvSpPr>
          <p:nvPr>
            <p:ph type="title"/>
          </p:nvPr>
        </p:nvSpPr>
        <p:spPr>
          <a:xfrm>
            <a:off x="52263" y="690492"/>
            <a:ext cx="796201" cy="830101"/>
          </a:xfrm>
          <a:prstGeom prst="rect">
            <a:avLst/>
          </a:prstGeom>
        </p:spPr>
        <p:txBody>
          <a:bodyPr/>
          <a:lstStyle>
            <a:lvl1pPr>
              <a:defRPr sz="1300"/>
            </a:lvl1pPr>
          </a:lstStyle>
          <a:p>
            <a:r>
              <a:t>Titolo Testo</a:t>
            </a:r>
          </a:p>
        </p:txBody>
      </p:sp>
      <p:sp>
        <p:nvSpPr>
          <p:cNvPr id="7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263" y="1569526"/>
            <a:ext cx="796201" cy="691500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  <a:lvl2pPr>
              <a:defRPr sz="700"/>
            </a:lvl2pPr>
            <a:lvl3pPr>
              <a:defRPr sz="700"/>
            </a:lvl3pPr>
            <a:lvl4pPr>
              <a:defRPr sz="700"/>
            </a:lvl4pPr>
            <a:lvl5pPr>
              <a:defRPr sz="7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5" name="Google Shape;39;p9"/>
          <p:cNvSpPr txBox="1">
            <a:spLocks noGrp="1"/>
          </p:cNvSpPr>
          <p:nvPr>
            <p:ph type="body" sz="half" idx="13"/>
          </p:nvPr>
        </p:nvSpPr>
        <p:spPr>
          <a:xfrm>
            <a:off x="972342" y="405430"/>
            <a:ext cx="755401" cy="2069102"/>
          </a:xfrm>
          <a:prstGeom prst="rect">
            <a:avLst/>
          </a:prstGeom>
        </p:spPr>
        <p:txBody>
          <a:bodyPr anchor="ctr"/>
          <a:lstStyle/>
          <a:p>
            <a:pPr marL="457200" indent="-266700" algn="l">
              <a:lnSpc>
                <a:spcPct val="115000"/>
              </a:lnSpc>
              <a:buClr>
                <a:schemeClr val="accent2">
                  <a:lumOff val="21764"/>
                </a:schemeClr>
              </a:buClr>
              <a:buSzPts val="600"/>
              <a:buFont typeface="Arial"/>
              <a:buChar char="●"/>
              <a:defRPr sz="600"/>
            </a:pPr>
            <a:endParaRPr/>
          </a:p>
        </p:txBody>
      </p:sp>
      <p:sp>
        <p:nvSpPr>
          <p:cNvPr id="7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61357" y="2368825"/>
            <a:ext cx="1180802" cy="338701"/>
          </a:xfrm>
          <a:prstGeom prst="rect">
            <a:avLst/>
          </a:prstGeom>
        </p:spPr>
        <p:txBody>
          <a:bodyPr anchor="ctr"/>
          <a:lstStyle>
            <a:lvl1pPr marL="228600" indent="0" algn="l">
              <a:defRPr sz="600"/>
            </a:lvl1pPr>
            <a:lvl2pPr marL="1041400" indent="-381000" algn="l">
              <a:buSzPts val="600"/>
              <a:buChar char="○"/>
              <a:defRPr sz="600"/>
            </a:lvl2pPr>
            <a:lvl3pPr marL="1498600" indent="-381000" algn="l">
              <a:buSzPts val="600"/>
              <a:buChar char="■"/>
              <a:defRPr sz="600"/>
            </a:lvl3pPr>
            <a:lvl4pPr marL="1955800" indent="-381000" algn="l">
              <a:buSzPts val="600"/>
              <a:buChar char="●"/>
              <a:defRPr sz="600"/>
            </a:lvl4pPr>
            <a:lvl5pPr marL="2413000" indent="-381000" algn="l">
              <a:buSzPts val="600"/>
              <a:buChar char="○"/>
              <a:defRPr sz="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61360" y="416910"/>
            <a:ext cx="1677300" cy="1149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9050" tIns="29050" rIns="29050" bIns="29050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1357" y="1586911"/>
            <a:ext cx="1677301" cy="44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9050" tIns="29050" rIns="29050" bIns="29050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648806" y="2657824"/>
            <a:ext cx="127001" cy="127001"/>
          </a:xfrm>
          <a:prstGeom prst="rect">
            <a:avLst/>
          </a:prstGeom>
          <a:ln w="12700">
            <a:miter lim="400000"/>
          </a:ln>
        </p:spPr>
        <p:txBody>
          <a:bodyPr wrap="none" lIns="29050" tIns="29050" rIns="29050" bIns="29050" anchor="ctr">
            <a:normAutofit/>
          </a:bodyPr>
          <a:lstStyle>
            <a:lvl1pPr algn="r">
              <a:defRPr sz="300">
                <a:solidFill>
                  <a:schemeClr val="accent2">
                    <a:lumOff val="21764"/>
                  </a:schemeClr>
                </a:solidFill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7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266700" marR="0" indent="-76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1pPr>
      <a:lvl2pPr marL="266700" marR="0" indent="3937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2pPr>
      <a:lvl3pPr marL="266700" marR="0" indent="8509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3pPr>
      <a:lvl4pPr marL="266700" marR="0" indent="13081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4pPr>
      <a:lvl5pPr marL="266700" marR="0" indent="17653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5pPr>
      <a:lvl6pPr marL="266700" marR="0" indent="22225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6pPr>
      <a:lvl7pPr marL="266700" marR="0" indent="26797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7pPr>
      <a:lvl8pPr marL="266700" marR="0" indent="31369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8pPr>
      <a:lvl9pPr marL="266700" marR="0" indent="35941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ln>
            <a:noFill/>
          </a:ln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Background-01.png" descr="Background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877"/>
            <a:ext cx="1790700" cy="2764446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Google Shape;55;p13"/>
          <p:cNvSpPr txBox="1">
            <a:spLocks noGrp="1"/>
          </p:cNvSpPr>
          <p:nvPr>
            <p:ph type="subTitle" sz="quarter" idx="1"/>
          </p:nvPr>
        </p:nvSpPr>
        <p:spPr>
          <a:xfrm>
            <a:off x="61358" y="2327012"/>
            <a:ext cx="1677300" cy="443701"/>
          </a:xfrm>
          <a:prstGeom prst="rect">
            <a:avLst/>
          </a:prstGeom>
        </p:spPr>
        <p:txBody>
          <a:bodyPr/>
          <a:lstStyle/>
          <a:p>
            <a:pPr marL="0" indent="0">
              <a:defRPr sz="1000" b="1">
                <a:solidFill>
                  <a:srgbClr val="003D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dirty="0"/>
              <a:t>Mario Rossi</a:t>
            </a:r>
          </a:p>
          <a:p>
            <a:pPr marL="0" indent="0">
              <a:defRPr>
                <a:solidFill>
                  <a:srgbClr val="003D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dirty="0" err="1"/>
              <a:t>Addetto</a:t>
            </a:r>
            <a:r>
              <a:rPr dirty="0"/>
              <a:t> </a:t>
            </a:r>
            <a:r>
              <a:rPr dirty="0" err="1"/>
              <a:t>Rilevazione</a:t>
            </a:r>
            <a:r>
              <a:rPr dirty="0"/>
              <a:t> </a:t>
            </a:r>
            <a:r>
              <a:rPr dirty="0" err="1"/>
              <a:t>Letture</a:t>
            </a:r>
            <a:endParaRPr dirty="0"/>
          </a:p>
        </p:txBody>
      </p:sp>
      <p:sp>
        <p:nvSpPr>
          <p:cNvPr id="2" name="Google Shape;55;p13">
            <a:extLst>
              <a:ext uri="{FF2B5EF4-FFF2-40B4-BE49-F238E27FC236}">
                <a16:creationId xmlns:a16="http://schemas.microsoft.com/office/drawing/2014/main" id="{2F27B59C-A3A5-9D6E-35AC-AA0EA150C673}"/>
              </a:ext>
            </a:extLst>
          </p:cNvPr>
          <p:cNvSpPr txBox="1">
            <a:spLocks/>
          </p:cNvSpPr>
          <p:nvPr/>
        </p:nvSpPr>
        <p:spPr>
          <a:xfrm>
            <a:off x="56700" y="1653611"/>
            <a:ext cx="1677300" cy="44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9050" tIns="29050" rIns="29050" bIns="29050">
            <a:normAutofit/>
          </a:bodyPr>
          <a:lstStyle>
            <a:lvl1pPr marL="266700" marR="0" indent="-762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266700" marR="0" indent="3937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266700" marR="0" indent="8509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266700" marR="0" indent="13081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266700" marR="0" indent="17653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266700" marR="0" indent="22225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266700" marR="0" indent="26797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266700" marR="0" indent="31369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266700" marR="0" indent="35941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 b="0" i="0" u="none" strike="noStrike" cap="none" spc="0" baseline="0">
                <a:ln>
                  <a:noFill/>
                </a:ln>
                <a:solidFill>
                  <a:schemeClr val="accent2">
                    <a:lumOff val="21764"/>
                  </a:schemeClr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0" indent="0" hangingPunct="1">
              <a:defRPr sz="1000" b="1">
                <a:solidFill>
                  <a:srgbClr val="003D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rPr lang="it-IT" sz="1000" b="1" dirty="0">
                <a:solidFill>
                  <a:srgbClr val="003DA6"/>
                </a:solidFill>
                <a:latin typeface="Open Sans"/>
                <a:ea typeface="Open Sans"/>
                <a:cs typeface="Open Sans"/>
                <a:sym typeface="Open Sans"/>
              </a:rPr>
              <a:t>nome e logo ditta</a:t>
            </a:r>
            <a:endParaRPr lang="it-IT" dirty="0">
              <a:solidFill>
                <a:srgbClr val="003DA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Open Sans</vt:lpstr>
      <vt:lpstr>Simple Light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Gaetano Di Sarno</dc:creator>
  <cp:lastModifiedBy>Gaetano Di Sarno</cp:lastModifiedBy>
  <cp:revision>2</cp:revision>
  <dcterms:modified xsi:type="dcterms:W3CDTF">2022-11-15T18:05:29Z</dcterms:modified>
</cp:coreProperties>
</file>